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330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331" r:id="rId23"/>
    <p:sldId id="278" r:id="rId24"/>
    <p:sldId id="279" r:id="rId25"/>
    <p:sldId id="280" r:id="rId26"/>
    <p:sldId id="281" r:id="rId27"/>
    <p:sldId id="332" r:id="rId28"/>
    <p:sldId id="282" r:id="rId29"/>
    <p:sldId id="283" r:id="rId30"/>
    <p:sldId id="284" r:id="rId31"/>
    <p:sldId id="285" r:id="rId32"/>
    <p:sldId id="333" r:id="rId33"/>
    <p:sldId id="286" r:id="rId34"/>
    <p:sldId id="287" r:id="rId35"/>
    <p:sldId id="288" r:id="rId36"/>
    <p:sldId id="289" r:id="rId37"/>
    <p:sldId id="290" r:id="rId38"/>
    <p:sldId id="334" r:id="rId39"/>
    <p:sldId id="291" r:id="rId40"/>
    <p:sldId id="292" r:id="rId41"/>
    <p:sldId id="293" r:id="rId42"/>
    <p:sldId id="335" r:id="rId43"/>
    <p:sldId id="294" r:id="rId44"/>
    <p:sldId id="295" r:id="rId45"/>
    <p:sldId id="296" r:id="rId46"/>
    <p:sldId id="297" r:id="rId47"/>
    <p:sldId id="336" r:id="rId48"/>
    <p:sldId id="298" r:id="rId49"/>
    <p:sldId id="299" r:id="rId50"/>
    <p:sldId id="300" r:id="rId51"/>
    <p:sldId id="301" r:id="rId52"/>
    <p:sldId id="302" r:id="rId53"/>
    <p:sldId id="337" r:id="rId54"/>
    <p:sldId id="303" r:id="rId55"/>
    <p:sldId id="304" r:id="rId56"/>
    <p:sldId id="305" r:id="rId57"/>
    <p:sldId id="306" r:id="rId58"/>
    <p:sldId id="307" r:id="rId59"/>
    <p:sldId id="308" r:id="rId60"/>
    <p:sldId id="338" r:id="rId61"/>
    <p:sldId id="339" r:id="rId62"/>
    <p:sldId id="316" r:id="rId63"/>
    <p:sldId id="317" r:id="rId64"/>
    <p:sldId id="318" r:id="rId65"/>
    <p:sldId id="340" r:id="rId66"/>
    <p:sldId id="319" r:id="rId67"/>
    <p:sldId id="320" r:id="rId68"/>
    <p:sldId id="321" r:id="rId69"/>
    <p:sldId id="341" r:id="rId70"/>
    <p:sldId id="329" r:id="rId71"/>
  </p:sldIdLst>
  <p:sldSz cx="12192000" cy="6858000"/>
  <p:notesSz cx="6858000" cy="9144000"/>
  <p:photoAlbum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6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D72B05-360B-FBE4-E40C-FDD027DC1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9E9D91-C95E-C69D-C686-FA693D4CA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7D00FA-0251-CA64-C428-36E92DE50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A742EB-FC7D-875E-ACBF-933FA99A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8A90D5-FA10-FD38-0EBA-625B8D983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578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A8415A-7F8E-9E3A-35FD-BC7FF1EA9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D7957EB-C835-1881-2643-652D01A72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299BD8-6908-1707-F32C-2E1AB6FF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EBB061-A2DB-134A-FB23-AE4F324E5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62D7D3-309E-89F4-B4C0-2B06A6F48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8397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330034D-8FE1-0FD4-E14A-7F55D02972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1F33C16-0B87-2755-189C-24AC25469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06CC89-7699-6988-5362-FD8CB3EB4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746FA-813E-3188-67B1-119D9096F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08A94B-2188-B188-CFA3-0DD33DA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162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0D3AE-6356-CF40-652B-846DC7AFD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611E41-A4FE-02D1-5FC0-62B688EAE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CCFE9D-4C5B-768E-26DB-F6A649D23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D73A8F-19A3-E0FD-8470-8129DA692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F77AA8-1113-3F39-F5D7-ECAB698D9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7165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ED23E-8478-A41D-DD9B-DEED3EE3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EE6458-2026-2ABA-BAD1-24A48F403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31D588-75FF-2F3D-FB33-81553557E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BF5968-3068-E0AB-8F3F-E0F1B0C57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06C2DE-42FB-6663-61A4-F8C904F5D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1110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8549F-DBE4-7AC0-CC36-45DC8FB44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5415C5-3544-3765-610E-458196E33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7C854A-B164-03E2-C937-CC789C4A8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B782F58-951C-CDE0-260A-8F59B60D1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AC9911D-39E4-92B8-BEE3-CD7BBAB25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93AC5B-4342-4566-0C8E-128679BF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109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AD7E32-F3BA-5C21-6C80-627F2391A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E23AFF-72FC-A3A1-02FB-574D4B513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136836-EEC9-4428-B0A6-56349A51E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C5F4333-A9BE-54A5-AA4F-67607F5B3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AB09F62-13A8-9670-8C0E-C347E67834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5BDF14B-E969-A955-C94C-2297AF58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FF535D1-AF2D-93CC-0351-41B34E40D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BBAF64D-BE69-0A16-0EA0-D350AFA8C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8773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6B61B3-6044-75F3-DC09-8A4782EA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A76B7A1-48E6-7F03-76A9-2D0E3A309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61BA446-BCE7-121A-6BC4-202AC8C09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672240-2214-9D1F-A57E-028A2D876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730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84716BB-7B94-2DA4-6AA2-8B07F894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DE63481-7307-70DC-0097-F439C9307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8124025-265A-1753-D755-E82C9766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013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577D7C-EE9C-36CA-2988-E3AEC0F99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88CD01-6FEE-A824-42D1-14739D84D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CD6FE2-4CBC-1868-95CB-37F5C20362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2BDA784-F51C-E6AC-0E23-BAB2B9343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A9ED47-6009-73CC-E56D-985AAC1EC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22D026-2219-46BA-9323-5B1BC4C96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78112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3D64F3-14D7-F243-4869-729127B06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EC8EEE4-342B-93FA-94DC-EE95CB76A4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4351027-E298-5535-2794-5BBE771927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F2BB34-F812-CCD8-1C7C-C867ED106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0FF6AC-7800-2903-3D23-F11826792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1363A0-3647-5897-FF6B-839F9F93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256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BB25B66-A691-D9B5-0642-DAB158749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A2C0B8-DDC9-D714-1555-E3CD47E74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A26F66-D61D-06A2-3541-8478EC7E4D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EA6A0E-5371-4663-B708-67325F073757}" type="datetimeFigureOut">
              <a:rPr lang="es-CO" smtClean="0"/>
              <a:t>14/03/2024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B91226-244D-2AF1-AD9E-2365F975A3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DA359A-E16B-4F64-6D66-535CFEC0B8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7E7C4D-F8F7-4089-9FB1-26D9649BF0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61783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, Carta&#10;&#10;Descripción generada automáticamente">
            <a:extLst>
              <a:ext uri="{FF2B5EF4-FFF2-40B4-BE49-F238E27FC236}">
                <a16:creationId xmlns:a16="http://schemas.microsoft.com/office/drawing/2014/main" id="{73D42A2D-E063-FF30-4587-0FD51328B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53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A44AC72C-2DD7-FD70-DDEF-CB8235FBB3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9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11">
            <a:extLst>
              <a:ext uri="{FF2B5EF4-FFF2-40B4-BE49-F238E27FC236}">
                <a16:creationId xmlns:a16="http://schemas.microsoft.com/office/drawing/2014/main" id="{B05C4AE2-F9AC-17C7-FA6A-4F71053D13EA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0" b="1067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6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borrosa de un hombre&#10;&#10;Descripción generada automáticamente con confianza baja">
            <a:extLst>
              <a:ext uri="{FF2B5EF4-FFF2-40B4-BE49-F238E27FC236}">
                <a16:creationId xmlns:a16="http://schemas.microsoft.com/office/drawing/2014/main" id="{B9497C13-2034-F967-3983-75904474B9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13">
            <a:extLst>
              <a:ext uri="{FF2B5EF4-FFF2-40B4-BE49-F238E27FC236}">
                <a16:creationId xmlns:a16="http://schemas.microsoft.com/office/drawing/2014/main" id="{1D196EAB-8872-EA39-2084-AA487821C212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5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Un grupo de personas disfrazadas&#10;&#10;Descripción generada automáticamente con confianza baja">
            <a:extLst>
              <a:ext uri="{FF2B5EF4-FFF2-40B4-BE49-F238E27FC236}">
                <a16:creationId xmlns:a16="http://schemas.microsoft.com/office/drawing/2014/main" id="{C0660614-3E2F-1DA1-63B5-A498974DEF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8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exterior, persona, edificio, hombre&#10;&#10;Descripción generada automáticamente">
            <a:extLst>
              <a:ext uri="{FF2B5EF4-FFF2-40B4-BE49-F238E27FC236}">
                <a16:creationId xmlns:a16="http://schemas.microsoft.com/office/drawing/2014/main" id="{3BD62452-B128-BEF0-11EB-59914DE425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0" b="99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4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16">
            <a:extLst>
              <a:ext uri="{FF2B5EF4-FFF2-40B4-BE49-F238E27FC236}">
                <a16:creationId xmlns:a16="http://schemas.microsoft.com/office/drawing/2014/main" id="{0101AED8-EC40-5CA7-5838-2CE64B8B433D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2" b="2293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8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Grupo de personas junto a un caballo&#10;&#10;Descripción generada automáticamente con confianza media">
            <a:extLst>
              <a:ext uri="{FF2B5EF4-FFF2-40B4-BE49-F238E27FC236}">
                <a16:creationId xmlns:a16="http://schemas.microsoft.com/office/drawing/2014/main" id="{73786E18-97E9-518D-E712-47E8D3B221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0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19">
            <a:extLst>
              <a:ext uri="{FF2B5EF4-FFF2-40B4-BE49-F238E27FC236}">
                <a16:creationId xmlns:a16="http://schemas.microsoft.com/office/drawing/2014/main" id="{5329F1D4-76B5-1C02-8D7C-D0FE91FC5F19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9" b="173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2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2">
            <a:extLst>
              <a:ext uri="{FF2B5EF4-FFF2-40B4-BE49-F238E27FC236}">
                <a16:creationId xmlns:a16="http://schemas.microsoft.com/office/drawing/2014/main" id="{E206DD64-A7A3-66FF-164B-2EA15D7F6886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0" b="2217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2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20">
            <a:extLst>
              <a:ext uri="{FF2B5EF4-FFF2-40B4-BE49-F238E27FC236}">
                <a16:creationId xmlns:a16="http://schemas.microsoft.com/office/drawing/2014/main" id="{BC039497-9134-3DC0-A0E4-87462B2C86B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6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, Carta&#10;&#10;Descripción generada automáticamente">
            <a:extLst>
              <a:ext uri="{FF2B5EF4-FFF2-40B4-BE49-F238E27FC236}">
                <a16:creationId xmlns:a16="http://schemas.microsoft.com/office/drawing/2014/main" id="{311B4701-BCCD-C7F3-023D-AFEFD2D88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718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hombre, perro, caliente, bollo&#10;&#10;Descripción generada automáticamente">
            <a:extLst>
              <a:ext uri="{FF2B5EF4-FFF2-40B4-BE49-F238E27FC236}">
                <a16:creationId xmlns:a16="http://schemas.microsoft.com/office/drawing/2014/main" id="{2ABDAB39-E92A-C1D5-640F-2564DB4502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23">
            <a:extLst>
              <a:ext uri="{FF2B5EF4-FFF2-40B4-BE49-F238E27FC236}">
                <a16:creationId xmlns:a16="http://schemas.microsoft.com/office/drawing/2014/main" id="{DF84133F-2AF0-2EED-C077-4387420DCF98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" b="226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1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24">
            <a:extLst>
              <a:ext uri="{FF2B5EF4-FFF2-40B4-BE49-F238E27FC236}">
                <a16:creationId xmlns:a16="http://schemas.microsoft.com/office/drawing/2014/main" id="{5B85499A-A53A-DC92-E209-2EAAD7B582D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6" b="15128"/>
          <a:stretch/>
        </p:blipFill>
        <p:spPr>
          <a:xfrm>
            <a:off x="20" y="-212078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6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E888A6FA-1E82-66CD-FCD0-DFA96E106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68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41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Texto&#10;&#10;Descripción generada automáticamente">
            <a:extLst>
              <a:ext uri="{FF2B5EF4-FFF2-40B4-BE49-F238E27FC236}">
                <a16:creationId xmlns:a16="http://schemas.microsoft.com/office/drawing/2014/main" id="{2684A4DA-8131-1D94-0B06-D2980519E5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8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Hombre con barba y bigote&#10;&#10;Descripción generada automáticamente con confianza media">
            <a:extLst>
              <a:ext uri="{FF2B5EF4-FFF2-40B4-BE49-F238E27FC236}">
                <a16:creationId xmlns:a16="http://schemas.microsoft.com/office/drawing/2014/main" id="{E54049CB-8CBD-DFB7-B0B8-A7430BB04F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7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persona, edificio, exterior, mujer&#10;&#10;Descripción generada automáticamente">
            <a:extLst>
              <a:ext uri="{FF2B5EF4-FFF2-40B4-BE49-F238E27FC236}">
                <a16:creationId xmlns:a16="http://schemas.microsoft.com/office/drawing/2014/main" id="{8EAAB297-4C36-4D39-A283-D518D98CCC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95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Un grupo de personas sentadas en el suelo&#10;&#10;Descripción generada automáticamente con confianza media">
            <a:extLst>
              <a:ext uri="{FF2B5EF4-FFF2-40B4-BE49-F238E27FC236}">
                <a16:creationId xmlns:a16="http://schemas.microsoft.com/office/drawing/2014/main" id="{54CCB5ED-0B56-018C-8F42-1B38ACC6D9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89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D0F5E240-DBA3-3F96-D202-FFBD1EC7D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60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Dibujo de un monstruo&#10;&#10;Descripción generada automáticamente con confianza baja">
            <a:extLst>
              <a:ext uri="{FF2B5EF4-FFF2-40B4-BE49-F238E27FC236}">
                <a16:creationId xmlns:a16="http://schemas.microsoft.com/office/drawing/2014/main" id="{081C0341-B820-2163-E5D7-131893430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7" y="515620"/>
            <a:ext cx="12139083" cy="582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4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La cara de un hombre&#10;&#10;Descripción generada automáticamente con confianza baja">
            <a:extLst>
              <a:ext uri="{FF2B5EF4-FFF2-40B4-BE49-F238E27FC236}">
                <a16:creationId xmlns:a16="http://schemas.microsoft.com/office/drawing/2014/main" id="{AFF5317B-8C21-D199-A010-E98AB96256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9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Un grupo de personas junto a un hombre&#10;&#10;Descripción generada automáticamente con confianza media">
            <a:extLst>
              <a:ext uri="{FF2B5EF4-FFF2-40B4-BE49-F238E27FC236}">
                <a16:creationId xmlns:a16="http://schemas.microsoft.com/office/drawing/2014/main" id="{0D6196A3-47F9-BD28-D1FB-6C401FACAA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0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8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Vista de las nubes&#10;&#10;Descripción generada automáticamente con confianza baja">
            <a:extLst>
              <a:ext uri="{FF2B5EF4-FFF2-40B4-BE49-F238E27FC236}">
                <a16:creationId xmlns:a16="http://schemas.microsoft.com/office/drawing/2014/main" id="{2900C231-9229-DC72-BD47-1A4349C723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" r="16842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2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1A6CDBD4-C313-A641-A363-2C78972A0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19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exterior, viendo, parado, sostener&#10;&#10;Descripción generada automáticamente">
            <a:extLst>
              <a:ext uri="{FF2B5EF4-FFF2-40B4-BE49-F238E27FC236}">
                <a16:creationId xmlns:a16="http://schemas.microsoft.com/office/drawing/2014/main" id="{4BA10F78-2714-4D2F-663F-6C0D2E6DE9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9" r="16965"/>
          <a:stretch/>
        </p:blipFill>
        <p:spPr>
          <a:xfrm>
            <a:off x="-1" y="636"/>
            <a:ext cx="12193129" cy="685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5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Persona con cabello largo&#10;&#10;Descripción generada automáticamente">
            <a:extLst>
              <a:ext uri="{FF2B5EF4-FFF2-40B4-BE49-F238E27FC236}">
                <a16:creationId xmlns:a16="http://schemas.microsoft.com/office/drawing/2014/main" id="{5484178B-4312-5F4C-4617-376379684E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0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viendo, parado, frente, café&#10;&#10;Descripción generada automáticamente">
            <a:extLst>
              <a:ext uri="{FF2B5EF4-FFF2-40B4-BE49-F238E27FC236}">
                <a16:creationId xmlns:a16="http://schemas.microsoft.com/office/drawing/2014/main" id="{42669A13-4F01-D2B6-05B2-E5FAE74FE2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6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08D36F56-9040-2496-329F-9D40970B3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3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6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La ca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2F3715BF-2328-5EDF-7CF0-83DA87BB7D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82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Imagen 8" descr="Un grupo de personas con instrumentos musicales&#10;&#10;Descripción generada automáticamente con confianza baja">
            <a:extLst>
              <a:ext uri="{FF2B5EF4-FFF2-40B4-BE49-F238E27FC236}">
                <a16:creationId xmlns:a16="http://schemas.microsoft.com/office/drawing/2014/main" id="{B8B970F7-368B-A16E-7A87-40068AE27C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7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parado&#10;&#10;Descripción generada automáticamente">
            <a:extLst>
              <a:ext uri="{FF2B5EF4-FFF2-40B4-BE49-F238E27FC236}">
                <a16:creationId xmlns:a16="http://schemas.microsoft.com/office/drawing/2014/main" id="{BA8092E7-8776-ADB7-2CF6-D6203B6DD3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5" r="4673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9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, Carta&#10;&#10;Descripción generada automáticamente">
            <a:extLst>
              <a:ext uri="{FF2B5EF4-FFF2-40B4-BE49-F238E27FC236}">
                <a16:creationId xmlns:a16="http://schemas.microsoft.com/office/drawing/2014/main" id="{69E88D61-40F9-B26B-EBF3-CAFE6D7D1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3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21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Sol brillando en el cielo&#10;&#10;Descripción generada automáticamente con confianza baja">
            <a:extLst>
              <a:ext uri="{FF2B5EF4-FFF2-40B4-BE49-F238E27FC236}">
                <a16:creationId xmlns:a16="http://schemas.microsoft.com/office/drawing/2014/main" id="{C323EA8E-6C0D-754C-687B-E30138F7EA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43">
            <a:extLst>
              <a:ext uri="{FF2B5EF4-FFF2-40B4-BE49-F238E27FC236}">
                <a16:creationId xmlns:a16="http://schemas.microsoft.com/office/drawing/2014/main" id="{2DD60D90-715F-DEAC-C692-30BD1C12769F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0" b="1046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8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5">
            <a:extLst>
              <a:ext uri="{FF2B5EF4-FFF2-40B4-BE49-F238E27FC236}">
                <a16:creationId xmlns:a16="http://schemas.microsoft.com/office/drawing/2014/main" id="{8917B2E0-AC81-D3AC-8F83-9B77303DB6D3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6" b="1947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7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Un par de personas de pie&#10;&#10;Descripción generada automáticamente con confianza media">
            <a:extLst>
              <a:ext uri="{FF2B5EF4-FFF2-40B4-BE49-F238E27FC236}">
                <a16:creationId xmlns:a16="http://schemas.microsoft.com/office/drawing/2014/main" id="{035700AA-87D8-3A64-6852-3C5828D60C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1188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0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30029AE2-2B78-8E00-CFD7-2590D8D744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2" b="413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9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4E1319CE-D39F-E0D9-C0F7-9F26098FD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99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38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Un hombre parado en una montaña&#10;&#10;Descripción generada automáticamente con confianza media">
            <a:extLst>
              <a:ext uri="{FF2B5EF4-FFF2-40B4-BE49-F238E27FC236}">
                <a16:creationId xmlns:a16="http://schemas.microsoft.com/office/drawing/2014/main" id="{C591B653-7500-0B3D-163F-93D9D09A3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5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4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Un hombre con una gorra negra&#10;&#10;Descripción generada automáticamente con confianza baja">
            <a:extLst>
              <a:ext uri="{FF2B5EF4-FFF2-40B4-BE49-F238E27FC236}">
                <a16:creationId xmlns:a16="http://schemas.microsoft.com/office/drawing/2014/main" id="{7F860E6B-8ABA-6894-65C5-BC83E3819B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0" r="19980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1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9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exterior, pasto, persona, mujer&#10;&#10;Descripción generada automáticamente">
            <a:extLst>
              <a:ext uri="{FF2B5EF4-FFF2-40B4-BE49-F238E27FC236}">
                <a16:creationId xmlns:a16="http://schemas.microsoft.com/office/drawing/2014/main" id="{6A5B83DF-8905-AB5A-56F1-995A4F770C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2" b="24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7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51">
            <a:extLst>
              <a:ext uri="{FF2B5EF4-FFF2-40B4-BE49-F238E27FC236}">
                <a16:creationId xmlns:a16="http://schemas.microsoft.com/office/drawing/2014/main" id="{E6347013-8AF6-E2B1-6CC2-598DEBDD11F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5" b="1294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1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Imagen que contiene naturaleza, nieve, sol, tabla&#10;&#10;Descripción generada automáticamente">
            <a:extLst>
              <a:ext uri="{FF2B5EF4-FFF2-40B4-BE49-F238E27FC236}">
                <a16:creationId xmlns:a16="http://schemas.microsoft.com/office/drawing/2014/main" id="{E8F91D47-D3F8-1E35-9353-8A824F7C3C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8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Mujer parada en la arena&#10;&#10;Descripción generada automáticamente con confianza media">
            <a:extLst>
              <a:ext uri="{FF2B5EF4-FFF2-40B4-BE49-F238E27FC236}">
                <a16:creationId xmlns:a16="http://schemas.microsoft.com/office/drawing/2014/main" id="{C45BE620-2709-3534-9DEF-A3328540A3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0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50AA214F-859A-919D-3F91-195496424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0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74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Una persona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C6325D42-3944-5D3D-89B1-42BCF0CBC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1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seco, campo, parado&#10;&#10;Descripción generada automáticamente">
            <a:extLst>
              <a:ext uri="{FF2B5EF4-FFF2-40B4-BE49-F238E27FC236}">
                <a16:creationId xmlns:a16="http://schemas.microsoft.com/office/drawing/2014/main" id="{01C816C8-4A35-C3D7-E4BF-9AB9EBAC29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4" b="70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79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D453C69D-F9F2-D19D-C39F-A3AD60996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89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42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Un atardecer en el cielo&#10;&#10;Descripción generada automáticamente">
            <a:extLst>
              <a:ext uri="{FF2B5EF4-FFF2-40B4-BE49-F238E27FC236}">
                <a16:creationId xmlns:a16="http://schemas.microsoft.com/office/drawing/2014/main" id="{43115573-F46B-4BD3-EFAC-3751F35268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9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Persona con cabello largo&#10;&#10;Descripción generada automáticamente">
            <a:extLst>
              <a:ext uri="{FF2B5EF4-FFF2-40B4-BE49-F238E27FC236}">
                <a16:creationId xmlns:a16="http://schemas.microsoft.com/office/drawing/2014/main" id="{25FB32B6-34E8-9125-15DE-8E9442742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8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positiva65">
            <a:extLst>
              <a:ext uri="{FF2B5EF4-FFF2-40B4-BE49-F238E27FC236}">
                <a16:creationId xmlns:a16="http://schemas.microsoft.com/office/drawing/2014/main" id="{F4820E24-0064-A2B1-EB9B-3A900FA23C5C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7" b="2050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5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45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 descr="Imagen que contiene persona, hombre, boca, viendo&#10;&#10;Descripción generada automáticamente">
            <a:extLst>
              <a:ext uri="{FF2B5EF4-FFF2-40B4-BE49-F238E27FC236}">
                <a16:creationId xmlns:a16="http://schemas.microsoft.com/office/drawing/2014/main" id="{F2E0F927-F4BB-999E-6B60-3F9BA5B479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" b="2246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0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41B2D612-7740-67FE-CC49-6AC2050CE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7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Un hombre parado en una montaña&#10;&#10;Descripción generada automáticamente con confianza media">
            <a:extLst>
              <a:ext uri="{FF2B5EF4-FFF2-40B4-BE49-F238E27FC236}">
                <a16:creationId xmlns:a16="http://schemas.microsoft.com/office/drawing/2014/main" id="{9C889B50-B301-EF77-C934-C16DAF08D6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018" b="104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1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Imagen que contiene interior, flor, tabla, florero&#10;&#10;Descripción generada automáticamente">
            <a:extLst>
              <a:ext uri="{FF2B5EF4-FFF2-40B4-BE49-F238E27FC236}">
                <a16:creationId xmlns:a16="http://schemas.microsoft.com/office/drawing/2014/main" id="{8950755E-5B8F-E8B2-1EC9-2A316B544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0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0</Words>
  <Application>Microsoft Office PowerPoint</Application>
  <PresentationFormat>Panorámica</PresentationFormat>
  <Paragraphs>0</Paragraphs>
  <Slides>70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70</vt:i4>
      </vt:variant>
    </vt:vector>
  </HeadingPairs>
  <TitlesOfParts>
    <vt:vector size="74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Álbum de fotografías</dc:title>
  <dc:creator>CLAUDIA LILIANA SILVA RESTREPO</dc:creator>
  <cp:lastModifiedBy>CLAUDIA LILIANA SILVA RESTREPO</cp:lastModifiedBy>
  <cp:revision>10</cp:revision>
  <dcterms:created xsi:type="dcterms:W3CDTF">2024-03-10T00:15:37Z</dcterms:created>
  <dcterms:modified xsi:type="dcterms:W3CDTF">2024-03-14T22:08:52Z</dcterms:modified>
</cp:coreProperties>
</file>